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62" y="31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1102</Words>
  <Application>Microsoft Office PowerPoint</Application>
  <PresentationFormat>Breitbild</PresentationFormat>
  <Paragraphs>130</Paragraphs>
  <Slides>25</Slides>
  <Notes>1</Notes>
  <HiddenSlides>0</HiddenSlides>
  <MMClips>3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Wingdings 2</vt:lpstr>
      <vt:lpstr>Office</vt:lpstr>
      <vt:lpstr>Historisches Vokabular des Jazz</vt:lpstr>
      <vt:lpstr>Übersicht</vt:lpstr>
      <vt:lpstr>1. Jazz</vt:lpstr>
      <vt:lpstr>Teddy Stauffer mit seinen Original-Teddies Goody Goody (Berlin 1936)  ̶  Swing</vt:lpstr>
      <vt:lpstr>John Coltrane Quartett, Afro Blue (1960er)</vt:lpstr>
      <vt:lpstr>Der kommunikative „Kosmos“ des Jazz</vt:lpstr>
      <vt:lpstr>2. Weiterführende Interessen und Fragestellungen</vt:lpstr>
      <vt:lpstr>3.  Vier Textbeispiele</vt:lpstr>
      <vt:lpstr>Textbeispiel I: „Die Jazz-Diskothek“ (1961)</vt:lpstr>
      <vt:lpstr>Textbeispiel II: „Eintrittskarte“ (um 1981)</vt:lpstr>
      <vt:lpstr>Textbeispiel III: Aus „Entartete Musik“ (1939)</vt:lpstr>
      <vt:lpstr>Textbeispiel IV: Oberländer Tagblatt (1919)</vt:lpstr>
      <vt:lpstr>4.  Eine Drei-Säulen-Architektur für   historische Wortschatz-Projekte</vt:lpstr>
      <vt:lpstr>5.  Digitales „Vokabular Jazz“: Wortartikel</vt:lpstr>
      <vt:lpstr>Deskriptoren: Mehrdimensionale Wortschatzerschließung</vt:lpstr>
      <vt:lpstr>PowerPoint-Präsentation</vt:lpstr>
      <vt:lpstr>PowerPoint-Präsentation</vt:lpstr>
      <vt:lpstr>XPath-Abfragen und Aspekte der WS- Binnenstruktur</vt:lpstr>
      <vt:lpstr>Wortgebrauch  ̶  Kultur  ̶  Kommunikation</vt:lpstr>
      <vt:lpstr>Wir schauen mal in die Dateien und machen ein paar Anfragen … </vt:lpstr>
      <vt:lpstr>6.  Perspektiven I</vt:lpstr>
      <vt:lpstr>Perspektiven II: Infrastruktur-Nutzung</vt:lpstr>
      <vt:lpstr>Rückblick</vt:lpstr>
      <vt:lpstr>Colin Vallon Trio: Rruga (ohne Worte)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Historisches Vokabular des Jazz</dc:title>
  <dc:creator>Gloning, Thomas</dc:creator>
  <cp:lastModifiedBy>Gloning, Thomas</cp:lastModifiedBy>
  <cp:revision>176</cp:revision>
  <dcterms:created xsi:type="dcterms:W3CDTF">2019-09-13T22:58:42Z</dcterms:created>
  <dcterms:modified xsi:type="dcterms:W3CDTF">2020-03-25T18:18:31Z</dcterms:modified>
</cp:coreProperties>
</file>